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6" r:id="rId5"/>
    <p:sldId id="273" r:id="rId6"/>
    <p:sldId id="287" r:id="rId7"/>
    <p:sldId id="288" r:id="rId8"/>
    <p:sldId id="289" r:id="rId9"/>
    <p:sldId id="290" r:id="rId10"/>
    <p:sldId id="267" r:id="rId11"/>
    <p:sldId id="291" r:id="rId12"/>
    <p:sldId id="27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IhbiIqA2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CrCclqyNl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내면세계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와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주관적 감각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표현한 </a:t>
            </a:r>
            <a:endParaRPr lang="ko-KR" altLang="en-US" sz="6600" b="1" spc="-150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smtClean="0"/>
              <a:t> 상징주의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상징주의 미술의 특징으로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생활상 </a:t>
            </a:r>
            <a:r>
              <a:rPr lang="ko-KR" altLang="en-US" sz="2400" b="1" spc="-150" dirty="0" smtClean="0"/>
              <a:t>기록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여체의 특징을 강조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나비파의</a:t>
            </a: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영향 받음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빛과 </a:t>
            </a:r>
            <a:r>
              <a:rPr lang="ko-KR" altLang="en-US" sz="2400" b="1" spc="-150" dirty="0"/>
              <a:t>어둠의 대비 극대화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668535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클림트에 대한 설명이 아닌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장식적 </a:t>
            </a:r>
            <a:r>
              <a:rPr lang="ko-KR" altLang="en-US" sz="2400" b="1" spc="-150" dirty="0" smtClean="0"/>
              <a:t>작품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객관주의 </a:t>
            </a:r>
            <a:r>
              <a:rPr lang="ko-KR" altLang="en-US" sz="2400" b="1" spc="-150" dirty="0" smtClean="0"/>
              <a:t>옹호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빈 </a:t>
            </a:r>
            <a:r>
              <a:rPr lang="ko-KR" altLang="en-US" sz="2400" b="1" spc="-150" dirty="0"/>
              <a:t>분리파 </a:t>
            </a:r>
            <a:r>
              <a:rPr lang="ko-KR" altLang="en-US" sz="2400" b="1" spc="-150" dirty="0" smtClean="0"/>
              <a:t>결성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성</a:t>
            </a:r>
            <a:r>
              <a:rPr lang="en-US" altLang="ko-KR" sz="2400" b="1" spc="-150" dirty="0"/>
              <a:t>, </a:t>
            </a:r>
            <a:r>
              <a:rPr lang="ko-KR" altLang="en-US" sz="2400" b="1" spc="-150" dirty="0"/>
              <a:t>사랑</a:t>
            </a:r>
            <a:r>
              <a:rPr lang="en-US" altLang="ko-KR" sz="2400" b="1" spc="-150" dirty="0"/>
              <a:t>, </a:t>
            </a:r>
            <a:r>
              <a:rPr lang="ko-KR" altLang="en-US" sz="2400" b="1" spc="-150" dirty="0"/>
              <a:t>죽음 </a:t>
            </a:r>
            <a:r>
              <a:rPr lang="ko-KR" altLang="en-US" sz="2400" b="1" spc="-150" dirty="0" smtClean="0"/>
              <a:t>주제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127446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7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4824536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상징주의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클림트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키스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성취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르동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키클롭스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3. </a:t>
            </a:r>
            <a:r>
              <a:rPr lang="ko-KR" altLang="en-US" sz="2400" b="1" spc="-100" dirty="0" smtClean="0">
                <a:solidFill>
                  <a:prstClr val="black"/>
                </a:solidFill>
              </a:rPr>
              <a:t>자투리 퀴즈</a:t>
            </a:r>
            <a:endParaRPr lang="ko-KR" altLang="en-US" sz="24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상징주의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1880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~1910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694151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프랑스 중심으로 유럽 전역에 일어난 문학 및 미술 운동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객관주의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사실주의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진보주의에 대한 반동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꿈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신화 등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비현실적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이고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초월적인 주제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탐구 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고갱과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나비파의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영향을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받음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pic>
        <p:nvPicPr>
          <p:cNvPr id="1026" name="Picture 2" descr="C:\Users\PC\Desktop\adfbhr4e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0"/>
          <a:stretch/>
        </p:blipFill>
        <p:spPr bwMode="auto">
          <a:xfrm>
            <a:off x="3726573" y="2354341"/>
            <a:ext cx="5309923" cy="450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86866" y="1639860"/>
            <a:ext cx="4709270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클림트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Klimt/1862~1918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오스트리아의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상징주의 화가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‘빈 분리파’ 결성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→ 기성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아카데미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미술과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분리되어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719138"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새로운 미술 추구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아르누보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계열의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장식적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 양식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관능적인 여성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황금빛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화려한 색채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性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죽음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 대해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키스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(1907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</a:p>
          <a:p>
            <a:pPr marL="1168400"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성취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(1910~1911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모서리가 둥근 직사각형 5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596336" y="260648"/>
            <a:ext cx="135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spc="-150" dirty="0">
                <a:solidFill>
                  <a:srgbClr val="FF3300"/>
                </a:solidFill>
              </a:rPr>
              <a:t>미술가 </a:t>
            </a:r>
            <a:r>
              <a:rPr lang="ko-KR" altLang="en-US" sz="900" b="1" spc="-150" dirty="0" err="1">
                <a:solidFill>
                  <a:srgbClr val="FF3300"/>
                </a:solidFill>
              </a:rPr>
              <a:t>구스타프</a:t>
            </a:r>
            <a:r>
              <a:rPr lang="ko-KR" altLang="en-US" sz="900" b="1" spc="-150" dirty="0">
                <a:solidFill>
                  <a:srgbClr val="FF3300"/>
                </a:solidFill>
              </a:rPr>
              <a:t> 클림트 </a:t>
            </a:r>
            <a:r>
              <a:rPr lang="en-US" altLang="ko-KR" sz="900" b="1" spc="-150" dirty="0">
                <a:solidFill>
                  <a:srgbClr val="FF3300"/>
                </a:solidFill>
              </a:rPr>
              <a:t>- artist Gustav Klimt</a:t>
            </a:r>
            <a:endParaRPr lang="ko-KR" altLang="en-US" sz="900" b="1" spc="-150" dirty="0">
              <a:solidFill>
                <a:srgbClr val="FF3300"/>
              </a:solidFill>
            </a:endParaRP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0152" y="3753420"/>
            <a:ext cx="2376264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키스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(1907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금박과 금색 물감을 사용한 황금 시기 대표작으로 장식적 배경과 사실적 인물 표현이 대조를 이룸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D:\Choihaitnim\1. 미술\##2019 교수학습지원자료\보드게임\##카드게임 PPT\19. 상징주의\19. 상징주의_이미지\adgw43g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896544" cy="49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5" y="4707334"/>
            <a:ext cx="403244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성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취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(1910~1911</a:t>
            </a: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년 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동양적 요소와 비잔틴 취향이 묻어 있으며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장식성을 중점으로 표현한 작품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Choihaitnim\1. 미술\##2019 교수학습지원자료\보드게임\##카드게임 PPT\19. 상징주의\19. 상징주의_이미지\Preparatory_design_-_Klimt_-_Stoclet_Pal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97" y="672149"/>
            <a:ext cx="3326011" cy="534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665348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르동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(Redon/1840~1916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상상력을 바탕으로 신비한 세계 묘사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문학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신화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종교를 소재로 작품 제작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(1913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</a:p>
          <a:p>
            <a:pPr marL="1168400">
              <a:lnSpc>
                <a:spcPts val="3200"/>
              </a:lnSpc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키클롭스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(1914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모서리가 둥근 직사각형 4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7596336" y="188640"/>
            <a:ext cx="1357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spc="-150" dirty="0" err="1">
                <a:solidFill>
                  <a:srgbClr val="FF3300"/>
                </a:solidFill>
              </a:rPr>
              <a:t>르동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</a:t>
            </a:r>
            <a:r>
              <a:rPr lang="en-US" altLang="ko-KR" sz="1100" b="1" spc="-150" dirty="0" err="1">
                <a:solidFill>
                  <a:srgbClr val="FF3300"/>
                </a:solidFill>
              </a:rPr>
              <a:t>Odilon</a:t>
            </a:r>
            <a:r>
              <a:rPr lang="en-US" altLang="ko-KR" sz="1100" b="1" spc="-150" dirty="0">
                <a:solidFill>
                  <a:srgbClr val="FF3300"/>
                </a:solidFill>
              </a:rPr>
              <a:t> Redon (1840∼1916 </a:t>
            </a:r>
            <a:r>
              <a:rPr lang="ko-KR" altLang="en-US" sz="1100" b="1" spc="-150" dirty="0">
                <a:solidFill>
                  <a:srgbClr val="FF3300"/>
                </a:solidFill>
              </a:rPr>
              <a:t>프랑스</a:t>
            </a:r>
            <a:r>
              <a:rPr lang="en-US" altLang="ko-KR" sz="1100" b="1" spc="-150" dirty="0">
                <a:solidFill>
                  <a:srgbClr val="FF3300"/>
                </a:solidFill>
              </a:rPr>
              <a:t>)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7" name="그림 6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8064" y="4435193"/>
            <a:ext cx="3384376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나비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(1913</a:t>
            </a: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년 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존재하지 않는 것을 예술을 통해 살아 있는 존재로 만들 수 있다는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르동의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예술관이 담긴 작품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2" name="Picture 6" descr="D:\Choihaitnim\1. 미술\##2019 교수학습지원자료\보드게임\##카드게임 PPT\19. 상징주의\19. 상징주의_이미지\a87a4669ec65ff759852be31fc4dc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41096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2080" y="4221088"/>
            <a:ext cx="3168352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키클롭스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(1914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그리스 로마 신화에 등장하는 무시무시한 외눈박이 괴물인 키클롭스를 자신의 내면을 반영하여 표현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0" name="Picture 4" descr="D:\Choihaitnim\1. 미술\##2019 교수학습지원자료\보드게임\##카드게임 PPT\19. 상징주의\19. 상징주의_이미지\Odilon_redon-the_cyclo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3076"/>
            <a:ext cx="4197060" cy="53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331</Words>
  <Application>Microsoft Office PowerPoint</Application>
  <PresentationFormat>화면 슬라이드 쇼(4:3)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내면세계와 주관적 감각을 표현한 </vt:lpstr>
      <vt:lpstr>차례</vt:lpstr>
      <vt:lpstr>1. 상징주의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343</cp:revision>
  <dcterms:created xsi:type="dcterms:W3CDTF">2018-12-12T00:52:59Z</dcterms:created>
  <dcterms:modified xsi:type="dcterms:W3CDTF">2019-03-27T05:34:40Z</dcterms:modified>
</cp:coreProperties>
</file>